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6858000" cy="9906000" type="A4"/>
  <p:notesSz cx="6669088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00"/>
    <a:srgbClr val="4A1A52"/>
    <a:srgbClr val="FF9900"/>
    <a:srgbClr val="006600"/>
    <a:srgbClr val="059B13"/>
    <a:srgbClr val="FFCC66"/>
    <a:srgbClr val="FF6600"/>
    <a:srgbClr val="EFD511"/>
    <a:srgbClr val="F3EE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48" autoAdjust="0"/>
    <p:restoredTop sz="94660"/>
  </p:normalViewPr>
  <p:slideViewPr>
    <p:cSldViewPr>
      <p:cViewPr varScale="1">
        <p:scale>
          <a:sx n="77" d="100"/>
          <a:sy n="77" d="100"/>
        </p:scale>
        <p:origin x="2964" y="5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18FB05-1F3C-4BCC-8CCC-B37212FDA748}" type="datetimeFigureOut">
              <a:rPr lang="de-CH" smtClean="0"/>
              <a:t>05.10.2026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174875" y="1241425"/>
            <a:ext cx="23193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C154DF-FB8D-401A-8523-C64FAF54294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16600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C154DF-FB8D-401A-8523-C64FAF542946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5662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A201D-3F52-46B5-80EC-CF4FC5878280}" type="datetimeFigureOut">
              <a:rPr lang="de-DE" smtClean="0"/>
              <a:pPr/>
              <a:t>05.10.2026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C0625-0062-4744-9540-5DCF6D8823A7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A201D-3F52-46B5-80EC-CF4FC5878280}" type="datetimeFigureOut">
              <a:rPr lang="de-DE" smtClean="0"/>
              <a:pPr/>
              <a:t>05.10.2026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C0625-0062-4744-9540-5DCF6D8823A7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A201D-3F52-46B5-80EC-CF4FC5878280}" type="datetimeFigureOut">
              <a:rPr lang="de-DE" smtClean="0"/>
              <a:pPr/>
              <a:t>05.10.2026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C0625-0062-4744-9540-5DCF6D8823A7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A201D-3F52-46B5-80EC-CF4FC5878280}" type="datetimeFigureOut">
              <a:rPr lang="de-DE" smtClean="0"/>
              <a:pPr/>
              <a:t>05.10.2026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C0625-0062-4744-9540-5DCF6D8823A7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A201D-3F52-46B5-80EC-CF4FC5878280}" type="datetimeFigureOut">
              <a:rPr lang="de-DE" smtClean="0"/>
              <a:pPr/>
              <a:t>05.10.2026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C0625-0062-4744-9540-5DCF6D8823A7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A201D-3F52-46B5-80EC-CF4FC5878280}" type="datetimeFigureOut">
              <a:rPr lang="de-DE" smtClean="0"/>
              <a:pPr/>
              <a:t>05.10.2026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C0625-0062-4744-9540-5DCF6D8823A7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A201D-3F52-46B5-80EC-CF4FC5878280}" type="datetimeFigureOut">
              <a:rPr lang="de-DE" smtClean="0"/>
              <a:pPr/>
              <a:t>05.10.2026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C0625-0062-4744-9540-5DCF6D8823A7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A201D-3F52-46B5-80EC-CF4FC5878280}" type="datetimeFigureOut">
              <a:rPr lang="de-DE" smtClean="0"/>
              <a:pPr/>
              <a:t>05.10.2026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C0625-0062-4744-9540-5DCF6D8823A7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A201D-3F52-46B5-80EC-CF4FC5878280}" type="datetimeFigureOut">
              <a:rPr lang="de-DE" smtClean="0"/>
              <a:pPr/>
              <a:t>05.10.2026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C0625-0062-4744-9540-5DCF6D8823A7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A201D-3F52-46B5-80EC-CF4FC5878280}" type="datetimeFigureOut">
              <a:rPr lang="de-DE" smtClean="0"/>
              <a:pPr/>
              <a:t>05.10.2026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C0625-0062-4744-9540-5DCF6D8823A7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A201D-3F52-46B5-80EC-CF4FC5878280}" type="datetimeFigureOut">
              <a:rPr lang="de-DE" smtClean="0"/>
              <a:pPr/>
              <a:t>05.10.2026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C0625-0062-4744-9540-5DCF6D8823A7}" type="slidenum">
              <a:rPr lang="de-CH" smtClean="0"/>
              <a:pPr/>
              <a:t>‹Nr.›</a:t>
            </a:fld>
            <a:endParaRPr lang="de-C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BA201D-3F52-46B5-80EC-CF4FC5878280}" type="datetimeFigureOut">
              <a:rPr lang="de-DE" smtClean="0"/>
              <a:pPr/>
              <a:t>05.10.2026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C0625-0062-4744-9540-5DCF6D8823A7}" type="slidenum">
              <a:rPr lang="de-CH" smtClean="0"/>
              <a:pPr/>
              <a:t>‹Nr.›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1713268" y="2432720"/>
            <a:ext cx="4896544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de-CH" sz="3600" dirty="0"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CH" sz="40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Panierter Camembert</a:t>
            </a:r>
          </a:p>
          <a:p>
            <a:r>
              <a:rPr lang="de-CH" sz="40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mit Kürbisrisotto </a:t>
            </a:r>
            <a:r>
              <a:rPr lang="de-CH" sz="4000" dirty="0" err="1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Preiselbeerbirne</a:t>
            </a:r>
            <a:endParaRPr lang="de-CH" sz="4000" dirty="0"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CH" sz="40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Geröstete Walnüsse</a:t>
            </a:r>
          </a:p>
          <a:p>
            <a:pPr algn="ctr">
              <a:tabLst>
                <a:tab pos="3232150" algn="l"/>
              </a:tabLst>
            </a:pPr>
            <a:r>
              <a:rPr lang="de-CH" sz="36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	</a:t>
            </a:r>
            <a:r>
              <a:rPr lang="de-CH" sz="24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Fr. 21.50</a:t>
            </a:r>
            <a:r>
              <a:rPr lang="de-CH" sz="16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  <a:endParaRPr lang="de-CH" sz="2400" dirty="0"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feld 2"/>
          <p:cNvSpPr txBox="1">
            <a:spLocks noChangeArrowheads="1"/>
          </p:cNvSpPr>
          <p:nvPr/>
        </p:nvSpPr>
        <p:spPr bwMode="auto">
          <a:xfrm rot="16200000">
            <a:off x="-4308676" y="4291280"/>
            <a:ext cx="9906002" cy="1323439"/>
          </a:xfrm>
          <a:prstGeom prst="rect">
            <a:avLst/>
          </a:prstGeom>
          <a:solidFill>
            <a:srgbClr val="993366"/>
          </a:solidFill>
          <a:ln w="9525">
            <a:solidFill>
              <a:srgbClr val="993366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r>
              <a:rPr lang="de-CH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nivers Com 45 Light" panose="020B0403020202020204" pitchFamily="34" charset="0"/>
              </a:rPr>
              <a:t>BISTRO HIT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150" y="317281"/>
            <a:ext cx="2429662" cy="1183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163417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</Words>
  <Application>Microsoft Office PowerPoint</Application>
  <PresentationFormat>A4-Papier (210 x 297 mm)</PresentationFormat>
  <Paragraphs>7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Univers Com 45 Light</vt:lpstr>
      <vt:lpstr>Larissa-Design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Sekretariat</dc:creator>
  <cp:lastModifiedBy>Sekretariat</cp:lastModifiedBy>
  <cp:revision>251</cp:revision>
  <cp:lastPrinted>2026-09-11T13:06:04Z</cp:lastPrinted>
  <dcterms:created xsi:type="dcterms:W3CDTF">2010-09-13T08:56:41Z</dcterms:created>
  <dcterms:modified xsi:type="dcterms:W3CDTF">2026-10-05T05:56:42Z</dcterms:modified>
</cp:coreProperties>
</file>